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62" r:id="rId7"/>
    <p:sldId id="261" r:id="rId6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308B2B-7F9C-46A1-836D-2B54FDEEFAE6}" v="697" dt="2026-10-05T01:32:45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30"/>
    <p:restoredTop sz="94668"/>
  </p:normalViewPr>
  <p:slideViewPr>
    <p:cSldViewPr snapToGrid="0" snapToObjects="1">
      <p:cViewPr varScale="1">
        <p:scale>
          <a:sx n="104" d="100"/>
          <a:sy n="104" d="100"/>
        </p:scale>
        <p:origin x="61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Miu" userId="f62f0ed5c0081619" providerId="LiveId" clId="{2261F621-4558-4404-AD4B-2B7A9F3D20B3}"/>
    <pc:docChg chg="undo custSel delSld modSld">
      <pc:chgData name="Helen Miu" userId="f62f0ed5c0081619" providerId="LiveId" clId="{2261F621-4558-4404-AD4B-2B7A9F3D20B3}" dt="2026-10-05T01:32:45.621" v="719" actId="20577"/>
      <pc:docMkLst>
        <pc:docMk/>
      </pc:docMkLst>
      <pc:sldChg chg="addSp delSp modSp mod">
        <pc:chgData name="Helen Miu" userId="f62f0ed5c0081619" providerId="LiveId" clId="{2261F621-4558-4404-AD4B-2B7A9F3D20B3}" dt="2026-10-05T00:52:05.214" v="4" actId="1076"/>
        <pc:sldMkLst>
          <pc:docMk/>
          <pc:sldMk cId="0" sldId="256"/>
        </pc:sldMkLst>
        <pc:picChg chg="add mod">
          <ac:chgData name="Helen Miu" userId="f62f0ed5c0081619" providerId="LiveId" clId="{2261F621-4558-4404-AD4B-2B7A9F3D20B3}" dt="2026-10-05T00:52:05.214" v="4" actId="1076"/>
          <ac:picMkLst>
            <pc:docMk/>
            <pc:sldMk cId="0" sldId="256"/>
            <ac:picMk id="4" creationId="{C4F1DFD0-B304-D83F-A524-5C1D7355D4D6}"/>
          </ac:picMkLst>
        </pc:picChg>
        <pc:picChg chg="del">
          <ac:chgData name="Helen Miu" userId="f62f0ed5c0081619" providerId="LiveId" clId="{2261F621-4558-4404-AD4B-2B7A9F3D20B3}" dt="2026-10-05T00:51:57.642" v="0" actId="478"/>
          <ac:picMkLst>
            <pc:docMk/>
            <pc:sldMk cId="0" sldId="256"/>
            <ac:picMk id="1007" creationId="{00000000-0000-0000-0000-000000000000}"/>
          </ac:picMkLst>
        </pc:picChg>
      </pc:sldChg>
      <pc:sldChg chg="modSp">
        <pc:chgData name="Helen Miu" userId="f62f0ed5c0081619" providerId="LiveId" clId="{2261F621-4558-4404-AD4B-2B7A9F3D20B3}" dt="2026-10-05T01:06:04.273" v="132" actId="20577"/>
        <pc:sldMkLst>
          <pc:docMk/>
          <pc:sldMk cId="0" sldId="260"/>
        </pc:sldMkLst>
        <pc:spChg chg="mod">
          <ac:chgData name="Helen Miu" userId="f62f0ed5c0081619" providerId="LiveId" clId="{2261F621-4558-4404-AD4B-2B7A9F3D20B3}" dt="2026-10-05T01:00:26.730" v="12"/>
          <ac:spMkLst>
            <pc:docMk/>
            <pc:sldMk cId="0" sldId="260"/>
            <ac:spMk id="1046" creationId="{00000000-0000-0000-0000-000000000000}"/>
          </ac:spMkLst>
        </pc:spChg>
        <pc:spChg chg="mod">
          <ac:chgData name="Helen Miu" userId="f62f0ed5c0081619" providerId="LiveId" clId="{2261F621-4558-4404-AD4B-2B7A9F3D20B3}" dt="2026-10-05T01:05:09.609" v="66" actId="20577"/>
          <ac:spMkLst>
            <pc:docMk/>
            <pc:sldMk cId="0" sldId="260"/>
            <ac:spMk id="1048" creationId="{00000000-0000-0000-0000-000000000000}"/>
          </ac:spMkLst>
        </pc:spChg>
        <pc:spChg chg="mod">
          <ac:chgData name="Helen Miu" userId="f62f0ed5c0081619" providerId="LiveId" clId="{2261F621-4558-4404-AD4B-2B7A9F3D20B3}" dt="2026-10-05T01:06:04.273" v="132" actId="20577"/>
          <ac:spMkLst>
            <pc:docMk/>
            <pc:sldMk cId="0" sldId="260"/>
            <ac:spMk id="1050" creationId="{00000000-0000-0000-0000-000000000000}"/>
          </ac:spMkLst>
        </pc:spChg>
      </pc:sldChg>
      <pc:sldChg chg="modSp mod modAnim">
        <pc:chgData name="Helen Miu" userId="f62f0ed5c0081619" providerId="LiveId" clId="{2261F621-4558-4404-AD4B-2B7A9F3D20B3}" dt="2026-10-05T01:17:48.448" v="323" actId="20577"/>
        <pc:sldMkLst>
          <pc:docMk/>
          <pc:sldMk cId="0" sldId="261"/>
        </pc:sldMkLst>
        <pc:spChg chg="mod">
          <ac:chgData name="Helen Miu" userId="f62f0ed5c0081619" providerId="LiveId" clId="{2261F621-4558-4404-AD4B-2B7A9F3D20B3}" dt="2026-10-05T01:16:25.675" v="321" actId="20577"/>
          <ac:spMkLst>
            <pc:docMk/>
            <pc:sldMk cId="0" sldId="261"/>
            <ac:spMk id="1061" creationId="{00000000-0000-0000-0000-000000000000}"/>
          </ac:spMkLst>
        </pc:spChg>
        <pc:spChg chg="mod">
          <ac:chgData name="Helen Miu" userId="f62f0ed5c0081619" providerId="LiveId" clId="{2261F621-4558-4404-AD4B-2B7A9F3D20B3}" dt="2026-10-05T01:13:07.524" v="187" actId="20577"/>
          <ac:spMkLst>
            <pc:docMk/>
            <pc:sldMk cId="0" sldId="261"/>
            <ac:spMk id="1063" creationId="{00000000-0000-0000-0000-000000000000}"/>
          </ac:spMkLst>
        </pc:spChg>
        <pc:spChg chg="mod">
          <ac:chgData name="Helen Miu" userId="f62f0ed5c0081619" providerId="LiveId" clId="{2261F621-4558-4404-AD4B-2B7A9F3D20B3}" dt="2026-10-05T01:16:14.666" v="286" actId="20577"/>
          <ac:spMkLst>
            <pc:docMk/>
            <pc:sldMk cId="0" sldId="261"/>
            <ac:spMk id="1065" creationId="{00000000-0000-0000-0000-000000000000}"/>
          </ac:spMkLst>
        </pc:spChg>
      </pc:sldChg>
      <pc:sldChg chg="addSp modSp mod modAnim">
        <pc:chgData name="Helen Miu" userId="f62f0ed5c0081619" providerId="LiveId" clId="{2261F621-4558-4404-AD4B-2B7A9F3D20B3}" dt="2026-10-05T01:24:42.384" v="548" actId="20577"/>
        <pc:sldMkLst>
          <pc:docMk/>
          <pc:sldMk cId="0" sldId="262"/>
        </pc:sldMkLst>
        <pc:spChg chg="mod">
          <ac:chgData name="Helen Miu" userId="f62f0ed5c0081619" providerId="LiveId" clId="{2261F621-4558-4404-AD4B-2B7A9F3D20B3}" dt="2026-10-05T01:20:41.943" v="403" actId="14100"/>
          <ac:spMkLst>
            <pc:docMk/>
            <pc:sldMk cId="0" sldId="262"/>
            <ac:spMk id="2" creationId="{00000000-0000-0000-0000-000000000000}"/>
          </ac:spMkLst>
        </pc:spChg>
        <pc:spChg chg="add mod">
          <ac:chgData name="Helen Miu" userId="f62f0ed5c0081619" providerId="LiveId" clId="{2261F621-4558-4404-AD4B-2B7A9F3D20B3}" dt="2026-10-05T01:22:53.910" v="481" actId="1076"/>
          <ac:spMkLst>
            <pc:docMk/>
            <pc:sldMk cId="0" sldId="262"/>
            <ac:spMk id="3" creationId="{4F0B3DA3-5D62-FDF3-A8D8-B8B0703B3EF6}"/>
          </ac:spMkLst>
        </pc:spChg>
        <pc:spChg chg="add mod">
          <ac:chgData name="Helen Miu" userId="f62f0ed5c0081619" providerId="LiveId" clId="{2261F621-4558-4404-AD4B-2B7A9F3D20B3}" dt="2026-10-05T01:24:42.384" v="548" actId="20577"/>
          <ac:spMkLst>
            <pc:docMk/>
            <pc:sldMk cId="0" sldId="262"/>
            <ac:spMk id="4" creationId="{9C10E628-9D03-4075-C117-4F8E886476DD}"/>
          </ac:spMkLst>
        </pc:spChg>
        <pc:spChg chg="mod">
          <ac:chgData name="Helen Miu" userId="f62f0ed5c0081619" providerId="LiveId" clId="{2261F621-4558-4404-AD4B-2B7A9F3D20B3}" dt="2026-10-05T01:20:46.758" v="404" actId="14100"/>
          <ac:spMkLst>
            <pc:docMk/>
            <pc:sldMk cId="0" sldId="262"/>
            <ac:spMk id="1073" creationId="{00000000-0000-0000-0000-000000000000}"/>
          </ac:spMkLst>
        </pc:spChg>
        <pc:spChg chg="mod">
          <ac:chgData name="Helen Miu" userId="f62f0ed5c0081619" providerId="LiveId" clId="{2261F621-4558-4404-AD4B-2B7A9F3D20B3}" dt="2026-10-05T01:20:38.967" v="402" actId="20577"/>
          <ac:spMkLst>
            <pc:docMk/>
            <pc:sldMk cId="0" sldId="262"/>
            <ac:spMk id="1076" creationId="{00000000-0000-0000-0000-000000000000}"/>
          </ac:spMkLst>
        </pc:spChg>
        <pc:spChg chg="mod">
          <ac:chgData name="Helen Miu" userId="f62f0ed5c0081619" providerId="LiveId" clId="{2261F621-4558-4404-AD4B-2B7A9F3D20B3}" dt="2026-10-05T01:20:50.003" v="409" actId="20577"/>
          <ac:spMkLst>
            <pc:docMk/>
            <pc:sldMk cId="0" sldId="262"/>
            <ac:spMk id="1078" creationId="{00000000-0000-0000-0000-000000000000}"/>
          </ac:spMkLst>
        </pc:spChg>
        <pc:spChg chg="mod">
          <ac:chgData name="Helen Miu" userId="f62f0ed5c0081619" providerId="LiveId" clId="{2261F621-4558-4404-AD4B-2B7A9F3D20B3}" dt="2026-10-05T01:22:45.869" v="479" actId="20577"/>
          <ac:spMkLst>
            <pc:docMk/>
            <pc:sldMk cId="0" sldId="262"/>
            <ac:spMk id="1080" creationId="{00000000-0000-0000-0000-000000000000}"/>
          </ac:spMkLst>
        </pc:spChg>
      </pc:sldChg>
      <pc:sldChg chg="del">
        <pc:chgData name="Helen Miu" userId="f62f0ed5c0081619" providerId="LiveId" clId="{2261F621-4558-4404-AD4B-2B7A9F3D20B3}" dt="2026-10-05T01:24:54.314" v="549" actId="47"/>
        <pc:sldMkLst>
          <pc:docMk/>
          <pc:sldMk cId="0" sldId="263"/>
        </pc:sldMkLst>
      </pc:sldChg>
      <pc:sldChg chg="addSp modSp mod modAnim">
        <pc:chgData name="Helen Miu" userId="f62f0ed5c0081619" providerId="LiveId" clId="{2261F621-4558-4404-AD4B-2B7A9F3D20B3}" dt="2026-10-05T01:28:46.413" v="661" actId="20577"/>
        <pc:sldMkLst>
          <pc:docMk/>
          <pc:sldMk cId="0" sldId="264"/>
        </pc:sldMkLst>
        <pc:spChg chg="add mod">
          <ac:chgData name="Helen Miu" userId="f62f0ed5c0081619" providerId="LiveId" clId="{2261F621-4558-4404-AD4B-2B7A9F3D20B3}" dt="2026-10-05T01:28:29.519" v="612" actId="1037"/>
          <ac:spMkLst>
            <pc:docMk/>
            <pc:sldMk cId="0" sldId="264"/>
            <ac:spMk id="3" creationId="{B825053F-5596-3A97-745F-48154686A65C}"/>
          </ac:spMkLst>
        </pc:spChg>
        <pc:spChg chg="add mod">
          <ac:chgData name="Helen Miu" userId="f62f0ed5c0081619" providerId="LiveId" clId="{2261F621-4558-4404-AD4B-2B7A9F3D20B3}" dt="2026-10-05T01:28:29.519" v="612" actId="1037"/>
          <ac:spMkLst>
            <pc:docMk/>
            <pc:sldMk cId="0" sldId="264"/>
            <ac:spMk id="4" creationId="{102B1604-0EB1-DAA6-7E33-93D4A4FF31D0}"/>
          </ac:spMkLst>
        </pc:spChg>
        <pc:spChg chg="mod">
          <ac:chgData name="Helen Miu" userId="f62f0ed5c0081619" providerId="LiveId" clId="{2261F621-4558-4404-AD4B-2B7A9F3D20B3}" dt="2026-10-05T01:27:25.164" v="607" actId="14100"/>
          <ac:spMkLst>
            <pc:docMk/>
            <pc:sldMk cId="0" sldId="264"/>
            <ac:spMk id="1105" creationId="{00000000-0000-0000-0000-000000000000}"/>
          </ac:spMkLst>
        </pc:spChg>
        <pc:spChg chg="mod">
          <ac:chgData name="Helen Miu" userId="f62f0ed5c0081619" providerId="LiveId" clId="{2261F621-4558-4404-AD4B-2B7A9F3D20B3}" dt="2026-10-05T01:27:28.196" v="608" actId="14100"/>
          <ac:spMkLst>
            <pc:docMk/>
            <pc:sldMk cId="0" sldId="264"/>
            <ac:spMk id="1106" creationId="{00000000-0000-0000-0000-000000000000}"/>
          </ac:spMkLst>
        </pc:spChg>
        <pc:spChg chg="mod">
          <ac:chgData name="Helen Miu" userId="f62f0ed5c0081619" providerId="LiveId" clId="{2261F621-4558-4404-AD4B-2B7A9F3D20B3}" dt="2026-10-05T01:25:58.962" v="565" actId="20577"/>
          <ac:spMkLst>
            <pc:docMk/>
            <pc:sldMk cId="0" sldId="264"/>
            <ac:spMk id="1109" creationId="{00000000-0000-0000-0000-000000000000}"/>
          </ac:spMkLst>
        </pc:spChg>
        <pc:spChg chg="mod">
          <ac:chgData name="Helen Miu" userId="f62f0ed5c0081619" providerId="LiveId" clId="{2261F621-4558-4404-AD4B-2B7A9F3D20B3}" dt="2026-10-05T01:26:31.597" v="600" actId="20577"/>
          <ac:spMkLst>
            <pc:docMk/>
            <pc:sldMk cId="0" sldId="264"/>
            <ac:spMk id="1111" creationId="{00000000-0000-0000-0000-000000000000}"/>
          </ac:spMkLst>
        </pc:spChg>
        <pc:spChg chg="mod">
          <ac:chgData name="Helen Miu" userId="f62f0ed5c0081619" providerId="LiveId" clId="{2261F621-4558-4404-AD4B-2B7A9F3D20B3}" dt="2026-10-05T01:28:46.413" v="661" actId="20577"/>
          <ac:spMkLst>
            <pc:docMk/>
            <pc:sldMk cId="0" sldId="264"/>
            <ac:spMk id="1113" creationId="{00000000-0000-0000-0000-000000000000}"/>
          </ac:spMkLst>
        </pc:spChg>
      </pc:sldChg>
      <pc:sldChg chg="delSp modSp mod delAnim">
        <pc:chgData name="Helen Miu" userId="f62f0ed5c0081619" providerId="LiveId" clId="{2261F621-4558-4404-AD4B-2B7A9F3D20B3}" dt="2026-10-05T01:32:45.621" v="719" actId="20577"/>
        <pc:sldMkLst>
          <pc:docMk/>
          <pc:sldMk cId="0" sldId="265"/>
        </pc:sldMkLst>
        <pc:spChg chg="mod">
          <ac:chgData name="Helen Miu" userId="f62f0ed5c0081619" providerId="LiveId" clId="{2261F621-4558-4404-AD4B-2B7A9F3D20B3}" dt="2026-10-05T01:32:35.374" v="702" actId="14100"/>
          <ac:spMkLst>
            <pc:docMk/>
            <pc:sldMk cId="0" sldId="265"/>
            <ac:spMk id="1122" creationId="{00000000-0000-0000-0000-000000000000}"/>
          </ac:spMkLst>
        </pc:spChg>
        <pc:spChg chg="mod">
          <ac:chgData name="Helen Miu" userId="f62f0ed5c0081619" providerId="LiveId" clId="{2261F621-4558-4404-AD4B-2B7A9F3D20B3}" dt="2026-10-05T01:32:32.848" v="701" actId="14100"/>
          <ac:spMkLst>
            <pc:docMk/>
            <pc:sldMk cId="0" sldId="265"/>
            <ac:spMk id="1123" creationId="{00000000-0000-0000-0000-000000000000}"/>
          </ac:spMkLst>
        </pc:spChg>
        <pc:spChg chg="mod">
          <ac:chgData name="Helen Miu" userId="f62f0ed5c0081619" providerId="LiveId" clId="{2261F621-4558-4404-AD4B-2B7A9F3D20B3}" dt="2026-10-05T01:32:45.621" v="719" actId="20577"/>
          <ac:spMkLst>
            <pc:docMk/>
            <pc:sldMk cId="0" sldId="265"/>
            <ac:spMk id="1126" creationId="{00000000-0000-0000-0000-000000000000}"/>
          </ac:spMkLst>
        </pc:spChg>
        <pc:spChg chg="mod">
          <ac:chgData name="Helen Miu" userId="f62f0ed5c0081619" providerId="LiveId" clId="{2261F621-4558-4404-AD4B-2B7A9F3D20B3}" dt="2026-10-05T01:32:27.444" v="700" actId="20577"/>
          <ac:spMkLst>
            <pc:docMk/>
            <pc:sldMk cId="0" sldId="265"/>
            <ac:spMk id="1128" creationId="{00000000-0000-0000-0000-000000000000}"/>
          </ac:spMkLst>
        </pc:spChg>
        <pc:spChg chg="del">
          <ac:chgData name="Helen Miu" userId="f62f0ed5c0081619" providerId="LiveId" clId="{2261F621-4558-4404-AD4B-2B7A9F3D20B3}" dt="2026-10-05T01:32:24.430" v="696" actId="478"/>
          <ac:spMkLst>
            <pc:docMk/>
            <pc:sldMk cId="0" sldId="265"/>
            <ac:spMk id="1129" creationId="{00000000-0000-0000-0000-000000000000}"/>
          </ac:spMkLst>
        </pc:spChg>
        <pc:spChg chg="del">
          <ac:chgData name="Helen Miu" userId="f62f0ed5c0081619" providerId="LiveId" clId="{2261F621-4558-4404-AD4B-2B7A9F3D20B3}" dt="2026-10-05T01:32:23.308" v="695" actId="478"/>
          <ac:spMkLst>
            <pc:docMk/>
            <pc:sldMk cId="0" sldId="265"/>
            <ac:spMk id="113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D2E13-ED26-433D-83B2-05FCCFC1BAF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47A31-DC76-4FFB-BEB8-602E1E919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6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C47A31-DC76-4FFB-BEB8-602E1E91912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80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Rectangle 1"/>
          <p:cNvSpPr/>
          <p:nvPr/>
        </p:nvSpPr>
        <p:spPr>
          <a:xfrm>
            <a:off x="6720840" y="0"/>
            <a:ext cx="5486400" cy="6858000"/>
          </a:xfrm>
          <a:prstGeom prst="rect">
            <a:avLst/>
          </a:prstGeom>
          <a:solidFill>
            <a:srgbClr val="1B2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2" name="TextBox 1001"/>
          <p:cNvSpPr txBox="1"/>
          <p:nvPr/>
        </p:nvSpPr>
        <p:spPr>
          <a:xfrm>
            <a:off x="713232" y="960120"/>
            <a:ext cx="59436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E1AA37"/>
                </a:solidFill>
                <a:latin typeface="Aptos"/>
              </a:rPr>
              <a:t>DSE PAPER 4  ·  SPEAKING PRACTICE</a:t>
            </a:r>
          </a:p>
        </p:txBody>
      </p:sp>
      <p:sp>
        <p:nvSpPr>
          <p:cNvPr id="1003" name="TextBox 1002"/>
          <p:cNvSpPr txBox="1"/>
          <p:nvPr/>
        </p:nvSpPr>
        <p:spPr>
          <a:xfrm>
            <a:off x="713232" y="2240280"/>
            <a:ext cx="594360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4800" b="1" i="0">
                <a:solidFill>
                  <a:srgbClr val="FFFFFF"/>
                </a:solidFill>
                <a:latin typeface="Aptos"/>
              </a:rPr>
              <a:t>Time in Different</a:t>
            </a:r>
            <a:br/>
            <a:r>
              <a:rPr sz="4800" b="1" i="0">
                <a:solidFill>
                  <a:srgbClr val="FFFFFF"/>
                </a:solidFill>
                <a:latin typeface="Aptos"/>
              </a:rPr>
              <a:t>Cultures</a:t>
            </a:r>
          </a:p>
        </p:txBody>
      </p:sp>
      <p:sp>
        <p:nvSpPr>
          <p:cNvPr id="1004" name="TextBox 1003"/>
          <p:cNvSpPr txBox="1"/>
          <p:nvPr/>
        </p:nvSpPr>
        <p:spPr>
          <a:xfrm>
            <a:off x="713232" y="3383280"/>
            <a:ext cx="566928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900" b="0" i="0">
                <a:solidFill>
                  <a:srgbClr val="E6EFF7"/>
                </a:solidFill>
                <a:latin typeface="Aptos"/>
              </a:rPr>
              <a:t>Punctuality, pace and</a:t>
            </a:r>
            <a:br/>
            <a:r>
              <a:rPr sz="1900" b="0" i="0">
                <a:solidFill>
                  <a:srgbClr val="E6EFF7"/>
                </a:solidFill>
                <a:latin typeface="Aptos"/>
              </a:rPr>
              <a:t>the price of being late</a:t>
            </a:r>
          </a:p>
        </p:txBody>
      </p:sp>
      <p:sp>
        <p:nvSpPr>
          <p:cNvPr id="1005" name="Rectangle 1004"/>
          <p:cNvSpPr/>
          <p:nvPr/>
        </p:nvSpPr>
        <p:spPr>
          <a:xfrm>
            <a:off x="713232" y="4754880"/>
            <a:ext cx="1097280" cy="64008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6" name="TextBox 1005"/>
          <p:cNvSpPr txBox="1"/>
          <p:nvPr/>
        </p:nvSpPr>
        <p:spPr>
          <a:xfrm>
            <a:off x="713232" y="4983480"/>
            <a:ext cx="56692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0" i="0">
                <a:solidFill>
                  <a:srgbClr val="9FB6CC"/>
                </a:solidFill>
                <a:latin typeface="Aptos"/>
              </a:rPr>
              <a:t>DSE 2023 Paper 4 Set 7.1  ·  Lesson 6</a:t>
            </a:r>
          </a:p>
        </p:txBody>
      </p:sp>
      <p:sp>
        <p:nvSpPr>
          <p:cNvPr id="2" name="TextBox 1007"/>
          <p:cNvSpPr txBox="1"/>
          <p:nvPr/>
        </p:nvSpPr>
        <p:spPr>
          <a:xfrm>
            <a:off x="7022592" y="586044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 dirty="0">
                <a:solidFill>
                  <a:srgbClr val="E1AA37"/>
                </a:solidFill>
                <a:latin typeface="Aptos"/>
              </a:rPr>
              <a:t>FAST-PACED  VS  SLOW-PACED</a:t>
            </a:r>
          </a:p>
        </p:txBody>
      </p:sp>
      <p:sp>
        <p:nvSpPr>
          <p:cNvPr id="1008" name="TextBox 1007"/>
          <p:cNvSpPr txBox="1"/>
          <p:nvPr/>
        </p:nvSpPr>
        <p:spPr>
          <a:xfrm>
            <a:off x="7022592" y="5621386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 i="1" dirty="0">
                <a:solidFill>
                  <a:srgbClr val="E6EFF7"/>
                </a:solidFill>
                <a:latin typeface="Aptos"/>
              </a:rPr>
              <a:t>Which one are you?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C4F1DFD0-B304-D83F-A524-5C1D7355D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4891" y="1682237"/>
            <a:ext cx="5218298" cy="32087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01  WARM-UP</a:t>
            </a:r>
          </a:p>
        </p:txBody>
      </p:sp>
      <p:sp>
        <p:nvSpPr>
          <p:cNvPr id="1010" name="TextBox 1009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Two questions to get you talking</a:t>
            </a:r>
          </a:p>
        </p:txBody>
      </p:sp>
      <p:sp>
        <p:nvSpPr>
          <p:cNvPr id="1011" name="Rectangle 1010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2" name="TextBox 1011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2</a:t>
            </a:r>
          </a:p>
        </p:txBody>
      </p:sp>
      <p:sp>
        <p:nvSpPr>
          <p:cNvPr id="1013" name="Rounded Rectangle 1012"/>
          <p:cNvSpPr/>
          <p:nvPr/>
        </p:nvSpPr>
        <p:spPr>
          <a:xfrm>
            <a:off x="64008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4" name="Rectangle 1013"/>
          <p:cNvSpPr/>
          <p:nvPr/>
        </p:nvSpPr>
        <p:spPr>
          <a:xfrm>
            <a:off x="640080" y="1874519"/>
            <a:ext cx="91440" cy="23774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5" name="TextBox 1014"/>
          <p:cNvSpPr txBox="1"/>
          <p:nvPr/>
        </p:nvSpPr>
        <p:spPr>
          <a:xfrm>
            <a:off x="960120" y="2084831"/>
            <a:ext cx="46177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A6470"/>
                </a:solidFill>
                <a:latin typeface="Aptos"/>
              </a:rPr>
              <a:t>QUESTION 1  (Student A)</a:t>
            </a:r>
          </a:p>
        </p:txBody>
      </p:sp>
      <p:sp>
        <p:nvSpPr>
          <p:cNvPr id="1016" name="TextBox 1015"/>
          <p:cNvSpPr txBox="1"/>
          <p:nvPr/>
        </p:nvSpPr>
        <p:spPr>
          <a:xfrm>
            <a:off x="960120" y="2606040"/>
            <a:ext cx="4617720" cy="1463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 dirty="0">
                <a:solidFill>
                  <a:srgbClr val="14233C"/>
                </a:solidFill>
                <a:latin typeface="Aptos"/>
              </a:rPr>
              <a:t>Are you often late for school?</a:t>
            </a:r>
          </a:p>
        </p:txBody>
      </p:sp>
      <p:sp>
        <p:nvSpPr>
          <p:cNvPr id="1017" name="Rounded Rectangle 1016"/>
          <p:cNvSpPr/>
          <p:nvPr/>
        </p:nvSpPr>
        <p:spPr>
          <a:xfrm>
            <a:off x="649224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8" name="Rectangle 1017"/>
          <p:cNvSpPr/>
          <p:nvPr/>
        </p:nvSpPr>
        <p:spPr>
          <a:xfrm>
            <a:off x="6492240" y="1874519"/>
            <a:ext cx="91440" cy="23774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9" name="TextBox 1018"/>
          <p:cNvSpPr txBox="1"/>
          <p:nvPr/>
        </p:nvSpPr>
        <p:spPr>
          <a:xfrm>
            <a:off x="6812280" y="2084831"/>
            <a:ext cx="46177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A6470"/>
                </a:solidFill>
                <a:latin typeface="Aptos"/>
              </a:rPr>
              <a:t>QUESTION 2  (Student B)</a:t>
            </a:r>
          </a:p>
        </p:txBody>
      </p:sp>
      <p:sp>
        <p:nvSpPr>
          <p:cNvPr id="1020" name="TextBox 1019"/>
          <p:cNvSpPr txBox="1"/>
          <p:nvPr/>
        </p:nvSpPr>
        <p:spPr>
          <a:xfrm>
            <a:off x="6812280" y="2606040"/>
            <a:ext cx="4617720" cy="1463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 dirty="0">
                <a:solidFill>
                  <a:srgbClr val="14233C"/>
                </a:solidFill>
                <a:latin typeface="Aptos"/>
              </a:rPr>
              <a:t>Is being on time important to you?</a:t>
            </a:r>
          </a:p>
        </p:txBody>
      </p:sp>
      <p:pic>
        <p:nvPicPr>
          <p:cNvPr id="1024" name="Picture 1023" descr="ala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389888"/>
            <a:ext cx="420624" cy="420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6" grpId="0"/>
      <p:bldP spid="10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02  PART A – GROUP INTERACTION</a:t>
            </a:r>
          </a:p>
        </p:txBody>
      </p:sp>
      <p:sp>
        <p:nvSpPr>
          <p:cNvPr id="1025" name="TextBox 1024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Your discussion task</a:t>
            </a:r>
          </a:p>
        </p:txBody>
      </p:sp>
      <p:sp>
        <p:nvSpPr>
          <p:cNvPr id="1026" name="Rectangle 1025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7" name="TextBox 1026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3</a:t>
            </a:r>
          </a:p>
        </p:txBody>
      </p:sp>
      <p:sp>
        <p:nvSpPr>
          <p:cNvPr id="1028" name="Rounded Rectangle 1027"/>
          <p:cNvSpPr/>
          <p:nvPr/>
        </p:nvSpPr>
        <p:spPr>
          <a:xfrm>
            <a:off x="566927" y="1554480"/>
            <a:ext cx="11114694" cy="4450796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xam_page_full.png">
            <a:extLst>
              <a:ext uri="{FF2B5EF4-FFF2-40B4-BE49-F238E27FC236}">
                <a16:creationId xmlns:a16="http://schemas.microsoft.com/office/drawing/2014/main" id="{5F2921B9-64A3-0094-4FA8-3689A2B169F9}"/>
              </a:ext>
            </a:extLst>
          </p:cNvPr>
          <p:cNvPicPr>
            <a:picLocks noChangeAspect="1"/>
          </p:cNvPicPr>
          <p:nvPr/>
        </p:nvPicPr>
        <p:blipFill>
          <a:srcRect l="5500" t="55960" r="4500" b="26560"/>
          <a:blip r:embed="rId2"/>
          <a:stretch>
            <a:fillRect/>
          </a:stretch>
        </p:blipFill>
        <p:spPr>
          <a:xfrm>
            <a:off x="699248" y="2331720"/>
            <a:ext cx="10982373" cy="30198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39" name="TextBox 1038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Q1  Hong Kong’s attitude towards time</a:t>
            </a:r>
          </a:p>
        </p:txBody>
      </p:sp>
      <p:sp>
        <p:nvSpPr>
          <p:cNvPr id="1040" name="Rectangle 1039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1" name="TextBox 1040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4</a:t>
            </a:r>
          </a:p>
        </p:txBody>
      </p:sp>
      <p:pic>
        <p:nvPicPr>
          <p:cNvPr id="1042" name="Picture 1041" descr="mo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42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3" name="Rectangle 1042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4" name="TextBox 1043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45" name="Oval 1044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6" name="TextBox 1045"/>
          <p:cNvSpPr txBox="1"/>
          <p:nvPr/>
        </p:nvSpPr>
        <p:spPr>
          <a:xfrm>
            <a:off x="1508760" y="2487168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dirty="0">
                <a:solidFill>
                  <a:srgbClr val="14233C"/>
                </a:solidFill>
                <a:latin typeface="Aptos"/>
              </a:rPr>
              <a:t>the clock rules the day</a:t>
            </a:r>
          </a:p>
        </p:txBody>
      </p:sp>
      <p:sp>
        <p:nvSpPr>
          <p:cNvPr id="1047" name="Oval 1046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" name="TextBox 1047"/>
          <p:cNvSpPr txBox="1"/>
          <p:nvPr/>
        </p:nvSpPr>
        <p:spPr>
          <a:xfrm>
            <a:off x="1508760" y="3145536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dirty="0">
                <a:solidFill>
                  <a:srgbClr val="14233C"/>
                </a:solidFill>
                <a:latin typeface="Aptos"/>
              </a:rPr>
              <a:t>being late reads as disrespect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049" name="Oval 1048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0" name="TextBox 1049"/>
          <p:cNvSpPr txBox="1"/>
          <p:nvPr/>
        </p:nvSpPr>
        <p:spPr>
          <a:xfrm>
            <a:off x="1508760" y="3803904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 dirty="0">
                <a:solidFill>
                  <a:srgbClr val="14233C"/>
                </a:solidFill>
                <a:latin typeface="Aptos"/>
              </a:rPr>
              <a:t>schedules crowd out family and rest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6" grpId="0"/>
      <p:bldP spid="1048" grpId="0"/>
      <p:bldP spid="10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54" name="TextBox 105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Q3  How to live more slowly</a:t>
            </a:r>
          </a:p>
        </p:txBody>
      </p:sp>
      <p:sp>
        <p:nvSpPr>
          <p:cNvPr id="1055" name="Rectangle 105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6" name="TextBox 105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6</a:t>
            </a:r>
          </a:p>
        </p:txBody>
      </p:sp>
      <p:pic>
        <p:nvPicPr>
          <p:cNvPr id="1057" name="Picture 1056" descr="sunri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5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8" name="Rectangle 1057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9" name="TextBox 1058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60" name="Oval 1059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1" name="TextBox 1060"/>
          <p:cNvSpPr txBox="1"/>
          <p:nvPr/>
        </p:nvSpPr>
        <p:spPr>
          <a:xfrm>
            <a:off x="1508760" y="2487168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dirty="0">
                <a:solidFill>
                  <a:srgbClr val="14233C"/>
                </a:solidFill>
                <a:latin typeface="Aptos"/>
              </a:rPr>
              <a:t>leave blanks in the timetable</a:t>
            </a:r>
          </a:p>
        </p:txBody>
      </p:sp>
      <p:sp>
        <p:nvSpPr>
          <p:cNvPr id="1062" name="Oval 1061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3" name="TextBox 1062"/>
          <p:cNvSpPr txBox="1"/>
          <p:nvPr/>
        </p:nvSpPr>
        <p:spPr>
          <a:xfrm>
            <a:off x="1508760" y="3145536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 dirty="0">
                <a:solidFill>
                  <a:srgbClr val="14233C"/>
                </a:solidFill>
                <a:latin typeface="Aptos"/>
              </a:rPr>
              <a:t>protect one long, offline meal with family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064" name="Oval 1063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5" name="TextBox 1064"/>
          <p:cNvSpPr txBox="1"/>
          <p:nvPr/>
        </p:nvSpPr>
        <p:spPr>
          <a:xfrm>
            <a:off x="1554480" y="3811663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dirty="0">
                <a:solidFill>
                  <a:srgbClr val="14233C"/>
                </a:solidFill>
                <a:latin typeface="Aptos"/>
              </a:rPr>
              <a:t>change what we measure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1" grpId="0"/>
      <p:bldP spid="1063" grpId="0"/>
      <p:bldP spid="10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69" name="TextBox 1068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Q2  Are attitudes changing?</a:t>
            </a:r>
          </a:p>
        </p:txBody>
      </p:sp>
      <p:sp>
        <p:nvSpPr>
          <p:cNvPr id="1070" name="Rectangle 1069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1" name="TextBox 1070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5</a:t>
            </a:r>
          </a:p>
        </p:txBody>
      </p:sp>
      <p:pic>
        <p:nvPicPr>
          <p:cNvPr id="1072" name="Picture 1071" descr="clock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72"/>
          <p:cNvSpPr/>
          <p:nvPr/>
        </p:nvSpPr>
        <p:spPr>
          <a:xfrm>
            <a:off x="731520" y="1783079"/>
            <a:ext cx="10698480" cy="4146665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3" name="Rectangle 1072"/>
          <p:cNvSpPr/>
          <p:nvPr/>
        </p:nvSpPr>
        <p:spPr>
          <a:xfrm>
            <a:off x="731520" y="1783080"/>
            <a:ext cx="146304" cy="41466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4" name="TextBox 1073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E1AA37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75" name="Oval 1074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6" name="TextBox 1075"/>
          <p:cNvSpPr txBox="1"/>
          <p:nvPr/>
        </p:nvSpPr>
        <p:spPr>
          <a:xfrm>
            <a:off x="1508760" y="2487168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i="0" dirty="0">
                <a:solidFill>
                  <a:srgbClr val="14233C"/>
                </a:solidFill>
                <a:latin typeface="Aptos"/>
              </a:rPr>
              <a:t>YES: flexible hours and remote work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077" name="Oval 1076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8" name="TextBox 1077"/>
          <p:cNvSpPr txBox="1"/>
          <p:nvPr/>
        </p:nvSpPr>
        <p:spPr>
          <a:xfrm>
            <a:off x="1508760" y="3145536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i="0" dirty="0">
                <a:solidFill>
                  <a:srgbClr val="14233C"/>
                </a:solidFill>
                <a:latin typeface="Aptos"/>
              </a:rPr>
              <a:t>YES: more people choose slow travel and digital detoxes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079" name="Oval 1078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0" name="TextBox 1079"/>
          <p:cNvSpPr txBox="1"/>
          <p:nvPr/>
        </p:nvSpPr>
        <p:spPr>
          <a:xfrm>
            <a:off x="1508760" y="3803904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i="0" dirty="0">
                <a:solidFill>
                  <a:srgbClr val="14233C"/>
                </a:solidFill>
                <a:latin typeface="Aptos"/>
              </a:rPr>
              <a:t>NO: the 8 a.m. school bell has not moved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3" name="Oval 1078">
            <a:extLst>
              <a:ext uri="{FF2B5EF4-FFF2-40B4-BE49-F238E27FC236}">
                <a16:creationId xmlns:a16="http://schemas.microsoft.com/office/drawing/2014/main" id="{4F0B3DA3-5D62-FDF3-A8D8-B8B0703B3EF6}"/>
              </a:ext>
            </a:extLst>
          </p:cNvPr>
          <p:cNvSpPr/>
          <p:nvPr/>
        </p:nvSpPr>
        <p:spPr>
          <a:xfrm>
            <a:off x="1188720" y="4610423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1079">
            <a:extLst>
              <a:ext uri="{FF2B5EF4-FFF2-40B4-BE49-F238E27FC236}">
                <a16:creationId xmlns:a16="http://schemas.microsoft.com/office/drawing/2014/main" id="{9C10E628-9D03-4075-C117-4F8E886476DD}"/>
              </a:ext>
            </a:extLst>
          </p:cNvPr>
          <p:cNvSpPr txBox="1"/>
          <p:nvPr/>
        </p:nvSpPr>
        <p:spPr>
          <a:xfrm>
            <a:off x="1508760" y="4518983"/>
            <a:ext cx="950976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200" b="1" i="0" dirty="0">
                <a:solidFill>
                  <a:srgbClr val="14233C"/>
                </a:solidFill>
                <a:latin typeface="Aptos"/>
              </a:rPr>
              <a:t>NO: delivery apps have made us less patient</a:t>
            </a:r>
            <a:endParaRPr sz="2200" b="1" i="0" dirty="0">
              <a:solidFill>
                <a:srgbClr val="14233C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6" grpId="0"/>
      <p:bldP spid="1078" grpId="0"/>
      <p:bldP spid="1080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05  SPEAK FOR 1 MINUTE</a:t>
            </a:r>
          </a:p>
        </p:txBody>
      </p:sp>
      <p:sp>
        <p:nvSpPr>
          <p:cNvPr id="1099" name="TextBox 1098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Part B – Question 7</a:t>
            </a:r>
          </a:p>
        </p:txBody>
      </p:sp>
      <p:sp>
        <p:nvSpPr>
          <p:cNvPr id="1100" name="Rectangle 1099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1" name="TextBox 1100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7</a:t>
            </a:r>
          </a:p>
        </p:txBody>
      </p:sp>
      <p:pic>
        <p:nvPicPr>
          <p:cNvPr id="1102" name="Picture 1101" descr="lap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102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3" name="Rectangle 1102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4" name="TextBox 1103"/>
          <p:cNvSpPr txBox="1"/>
          <p:nvPr/>
        </p:nvSpPr>
        <p:spPr>
          <a:xfrm>
            <a:off x="1143000" y="2011680"/>
            <a:ext cx="996696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 dirty="0">
                <a:solidFill>
                  <a:srgbClr val="14233C"/>
                </a:solidFill>
                <a:latin typeface="Aptos"/>
              </a:rPr>
              <a:t>Is work-life balance important?</a:t>
            </a:r>
          </a:p>
        </p:txBody>
      </p:sp>
      <p:sp>
        <p:nvSpPr>
          <p:cNvPr id="1105" name="Rounded Rectangle 1104"/>
          <p:cNvSpPr/>
          <p:nvPr/>
        </p:nvSpPr>
        <p:spPr>
          <a:xfrm>
            <a:off x="731520" y="3520440"/>
            <a:ext cx="10698480" cy="286207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6" name="Rectangle 1105"/>
          <p:cNvSpPr/>
          <p:nvPr/>
        </p:nvSpPr>
        <p:spPr>
          <a:xfrm>
            <a:off x="731520" y="3520440"/>
            <a:ext cx="137160" cy="2862072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7" name="TextBox 1106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08" name="Oval 1107"/>
          <p:cNvSpPr/>
          <p:nvPr/>
        </p:nvSpPr>
        <p:spPr>
          <a:xfrm>
            <a:off x="1188720" y="4261103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9" name="TextBox 1108"/>
          <p:cNvSpPr txBox="1"/>
          <p:nvPr/>
        </p:nvSpPr>
        <p:spPr>
          <a:xfrm>
            <a:off x="1508760" y="4169663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YES: the health cost of burning out</a:t>
            </a:r>
            <a:endParaRPr sz="20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1110" name="Oval 1109"/>
          <p:cNvSpPr/>
          <p:nvPr/>
        </p:nvSpPr>
        <p:spPr>
          <a:xfrm>
            <a:off x="1188720" y="4791455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1" name="TextBox 1110"/>
          <p:cNvSpPr txBox="1"/>
          <p:nvPr/>
        </p:nvSpPr>
        <p:spPr>
          <a:xfrm>
            <a:off x="1508760" y="4700016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YES: rest protects the quality of the work</a:t>
            </a:r>
          </a:p>
        </p:txBody>
      </p:sp>
      <p:sp>
        <p:nvSpPr>
          <p:cNvPr id="1112" name="Oval 1111"/>
          <p:cNvSpPr/>
          <p:nvPr/>
        </p:nvSpPr>
        <p:spPr>
          <a:xfrm>
            <a:off x="1188720" y="5321807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3" name="TextBox 1112"/>
          <p:cNvSpPr txBox="1"/>
          <p:nvPr/>
        </p:nvSpPr>
        <p:spPr>
          <a:xfrm>
            <a:off x="1508760" y="5230368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NO: some seasons demand total commitment</a:t>
            </a:r>
            <a:endParaRPr sz="2000" b="1" i="0" dirty="0">
              <a:solidFill>
                <a:srgbClr val="14233C"/>
              </a:solidFill>
              <a:latin typeface="Aptos"/>
            </a:endParaRPr>
          </a:p>
        </p:txBody>
      </p:sp>
      <p:sp>
        <p:nvSpPr>
          <p:cNvPr id="3" name="Oval 1111">
            <a:extLst>
              <a:ext uri="{FF2B5EF4-FFF2-40B4-BE49-F238E27FC236}">
                <a16:creationId xmlns:a16="http://schemas.microsoft.com/office/drawing/2014/main" id="{B825053F-5596-3A97-745F-48154686A65C}"/>
              </a:ext>
            </a:extLst>
          </p:cNvPr>
          <p:cNvSpPr/>
          <p:nvPr/>
        </p:nvSpPr>
        <p:spPr>
          <a:xfrm>
            <a:off x="1215968" y="5798331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1112">
            <a:extLst>
              <a:ext uri="{FF2B5EF4-FFF2-40B4-BE49-F238E27FC236}">
                <a16:creationId xmlns:a16="http://schemas.microsoft.com/office/drawing/2014/main" id="{102B1604-0EB1-DAA6-7E33-93D4A4FF31D0}"/>
              </a:ext>
            </a:extLst>
          </p:cNvPr>
          <p:cNvSpPr txBox="1"/>
          <p:nvPr/>
        </p:nvSpPr>
        <p:spPr>
          <a:xfrm>
            <a:off x="1536008" y="5706892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NO: balance is a privilege some cannot choose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9" grpId="0"/>
      <p:bldP spid="1111" grpId="0"/>
      <p:bldP spid="111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05  SPEAK FOR 1 MINUTE</a:t>
            </a:r>
          </a:p>
        </p:txBody>
      </p:sp>
      <p:sp>
        <p:nvSpPr>
          <p:cNvPr id="1116" name="TextBox 1115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Part B – Question 8</a:t>
            </a:r>
          </a:p>
        </p:txBody>
      </p:sp>
      <p:sp>
        <p:nvSpPr>
          <p:cNvPr id="1117" name="Rectangle 1116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8" name="TextBox 1117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8</a:t>
            </a:r>
          </a:p>
        </p:txBody>
      </p:sp>
      <p:pic>
        <p:nvPicPr>
          <p:cNvPr id="1119" name="Picture 1118" descr="qma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119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0" name="Rectangle 1119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1" name="TextBox 1120"/>
          <p:cNvSpPr txBox="1"/>
          <p:nvPr/>
        </p:nvSpPr>
        <p:spPr>
          <a:xfrm>
            <a:off x="1143000" y="2011680"/>
            <a:ext cx="996696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 dirty="0">
                <a:solidFill>
                  <a:srgbClr val="14233C"/>
                </a:solidFill>
                <a:latin typeface="Aptos"/>
              </a:rPr>
              <a:t>Do you agree that time is money?</a:t>
            </a:r>
          </a:p>
        </p:txBody>
      </p:sp>
      <p:sp>
        <p:nvSpPr>
          <p:cNvPr id="1122" name="Rounded Rectangle 1121"/>
          <p:cNvSpPr/>
          <p:nvPr/>
        </p:nvSpPr>
        <p:spPr>
          <a:xfrm>
            <a:off x="731520" y="3520440"/>
            <a:ext cx="10698480" cy="186436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3" name="Rectangle 1122"/>
          <p:cNvSpPr/>
          <p:nvPr/>
        </p:nvSpPr>
        <p:spPr>
          <a:xfrm>
            <a:off x="731520" y="3520440"/>
            <a:ext cx="109728" cy="186436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4" name="TextBox 1123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25" name="Oval 1124"/>
          <p:cNvSpPr/>
          <p:nvPr/>
        </p:nvSpPr>
        <p:spPr>
          <a:xfrm>
            <a:off x="1188720" y="4261103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6" name="TextBox 1125"/>
          <p:cNvSpPr txBox="1"/>
          <p:nvPr/>
        </p:nvSpPr>
        <p:spPr>
          <a:xfrm>
            <a:off x="1508760" y="4169663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AGREE: billing by the hour makes it literal</a:t>
            </a:r>
          </a:p>
        </p:txBody>
      </p:sp>
      <p:sp>
        <p:nvSpPr>
          <p:cNvPr id="1127" name="Oval 1126"/>
          <p:cNvSpPr/>
          <p:nvPr/>
        </p:nvSpPr>
        <p:spPr>
          <a:xfrm>
            <a:off x="1188720" y="4791455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8" name="TextBox 1127"/>
          <p:cNvSpPr txBox="1"/>
          <p:nvPr/>
        </p:nvSpPr>
        <p:spPr>
          <a:xfrm>
            <a:off x="1508760" y="4700016"/>
            <a:ext cx="95097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2000" b="1" i="0" dirty="0">
                <a:solidFill>
                  <a:srgbClr val="14233C"/>
                </a:solidFill>
                <a:latin typeface="Aptos"/>
              </a:rPr>
              <a:t>DISAGREE: time spent with people cannot be priced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" grpId="0"/>
      <p:bldP spid="11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14233C"/>
                </a:solidFill>
                <a:latin typeface="Aptos"/>
              </a:rPr>
              <a:t>06  VOCABULARY UPGRADES</a:t>
            </a:r>
          </a:p>
        </p:txBody>
      </p:sp>
      <p:sp>
        <p:nvSpPr>
          <p:cNvPr id="1133" name="TextBox 1132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Say it like this — from the lesson</a:t>
            </a:r>
          </a:p>
        </p:txBody>
      </p:sp>
      <p:sp>
        <p:nvSpPr>
          <p:cNvPr id="1134" name="Rectangle 1133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5" name="TextBox 1134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9</a:t>
            </a:r>
          </a:p>
        </p:txBody>
      </p:sp>
      <p:pic>
        <p:nvPicPr>
          <p:cNvPr id="1136" name="Picture 1135" descr="bul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136"/>
          <p:cNvSpPr/>
          <p:nvPr/>
        </p:nvSpPr>
        <p:spPr>
          <a:xfrm>
            <a:off x="731520" y="1737360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7" name="Rectangle 1136"/>
          <p:cNvSpPr/>
          <p:nvPr/>
        </p:nvSpPr>
        <p:spPr>
          <a:xfrm>
            <a:off x="731520" y="1737360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8" name="TextBox 1137"/>
          <p:cNvSpPr txBox="1"/>
          <p:nvPr/>
        </p:nvSpPr>
        <p:spPr>
          <a:xfrm>
            <a:off x="1051560" y="1860804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I am chronically late — punctuality is not my strong point.</a:t>
            </a:r>
          </a:p>
        </p:txBody>
      </p:sp>
      <p:sp>
        <p:nvSpPr>
          <p:cNvPr id="1139" name="Rounded Rectangle 1138"/>
          <p:cNvSpPr/>
          <p:nvPr/>
        </p:nvSpPr>
        <p:spPr>
          <a:xfrm>
            <a:off x="731520" y="231800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0" name="Rectangle 1139"/>
          <p:cNvSpPr/>
          <p:nvPr/>
        </p:nvSpPr>
        <p:spPr>
          <a:xfrm>
            <a:off x="731520" y="2318004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1" name="TextBox 1140"/>
          <p:cNvSpPr txBox="1"/>
          <p:nvPr/>
        </p:nvSpPr>
        <p:spPr>
          <a:xfrm>
            <a:off x="1051560" y="2441448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Keeping a friend waiting tells them their time matters less than yours.</a:t>
            </a:r>
          </a:p>
        </p:txBody>
      </p:sp>
      <p:sp>
        <p:nvSpPr>
          <p:cNvPr id="1142" name="Rounded Rectangle 1141"/>
          <p:cNvSpPr/>
          <p:nvPr/>
        </p:nvSpPr>
        <p:spPr>
          <a:xfrm>
            <a:off x="731520" y="289864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3" name="Rectangle 1142"/>
          <p:cNvSpPr/>
          <p:nvPr/>
        </p:nvSpPr>
        <p:spPr>
          <a:xfrm>
            <a:off x="731520" y="2898648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4" name="TextBox 1143"/>
          <p:cNvSpPr txBox="1"/>
          <p:nvPr/>
        </p:nvSpPr>
        <p:spPr>
          <a:xfrm>
            <a:off x="1051560" y="3022091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Hong Kong runs at a fast pace: everything is scheduled.</a:t>
            </a:r>
          </a:p>
        </p:txBody>
      </p:sp>
      <p:sp>
        <p:nvSpPr>
          <p:cNvPr id="1145" name="Rounded Rectangle 1144"/>
          <p:cNvSpPr/>
          <p:nvPr/>
        </p:nvSpPr>
        <p:spPr>
          <a:xfrm>
            <a:off x="731520" y="3479291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6" name="Rectangle 1145"/>
          <p:cNvSpPr/>
          <p:nvPr/>
        </p:nvSpPr>
        <p:spPr>
          <a:xfrm>
            <a:off x="731520" y="3479291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7" name="TextBox 1146"/>
          <p:cNvSpPr txBox="1"/>
          <p:nvPr/>
        </p:nvSpPr>
        <p:spPr>
          <a:xfrm>
            <a:off x="1051560" y="3602735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Seven lessons and tutoring leave no room for an unhurried evening.</a:t>
            </a:r>
          </a:p>
        </p:txBody>
      </p:sp>
      <p:sp>
        <p:nvSpPr>
          <p:cNvPr id="1148" name="Rounded Rectangle 1147"/>
          <p:cNvSpPr/>
          <p:nvPr/>
        </p:nvSpPr>
        <p:spPr>
          <a:xfrm>
            <a:off x="731520" y="4059935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9" name="Rectangle 1148"/>
          <p:cNvSpPr/>
          <p:nvPr/>
        </p:nvSpPr>
        <p:spPr>
          <a:xfrm>
            <a:off x="731520" y="4059935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0" name="TextBox 1149"/>
          <p:cNvSpPr txBox="1"/>
          <p:nvPr/>
        </p:nvSpPr>
        <p:spPr>
          <a:xfrm>
            <a:off x="1051560" y="4183379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Some offices now let staff start later and finish later.</a:t>
            </a:r>
          </a:p>
        </p:txBody>
      </p:sp>
      <p:sp>
        <p:nvSpPr>
          <p:cNvPr id="1151" name="Rounded Rectangle 1150"/>
          <p:cNvSpPr/>
          <p:nvPr/>
        </p:nvSpPr>
        <p:spPr>
          <a:xfrm>
            <a:off x="731520" y="4640579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2" name="Rectangle 1151"/>
          <p:cNvSpPr/>
          <p:nvPr/>
        </p:nvSpPr>
        <p:spPr>
          <a:xfrm>
            <a:off x="731520" y="4640579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3" name="TextBox 1152"/>
          <p:cNvSpPr txBox="1"/>
          <p:nvPr/>
        </p:nvSpPr>
        <p:spPr>
          <a:xfrm>
            <a:off x="1051560" y="4764023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We expect food in fifteen minutes, so the culture is speeding up.</a:t>
            </a:r>
          </a:p>
        </p:txBody>
      </p:sp>
      <p:sp>
        <p:nvSpPr>
          <p:cNvPr id="1154" name="Rounded Rectangle 1153"/>
          <p:cNvSpPr/>
          <p:nvPr/>
        </p:nvSpPr>
        <p:spPr>
          <a:xfrm>
            <a:off x="731520" y="5221223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5" name="Rectangle 1154"/>
          <p:cNvSpPr/>
          <p:nvPr/>
        </p:nvSpPr>
        <p:spPr>
          <a:xfrm>
            <a:off x="731520" y="5221223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6" name="TextBox 1155"/>
          <p:cNvSpPr txBox="1"/>
          <p:nvPr/>
        </p:nvSpPr>
        <p:spPr>
          <a:xfrm>
            <a:off x="1051560" y="5344667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A day off is an investment in the next week’s work.</a:t>
            </a:r>
          </a:p>
        </p:txBody>
      </p:sp>
      <p:sp>
        <p:nvSpPr>
          <p:cNvPr id="1157" name="Rounded Rectangle 1156"/>
          <p:cNvSpPr/>
          <p:nvPr/>
        </p:nvSpPr>
        <p:spPr>
          <a:xfrm>
            <a:off x="731520" y="5801867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8" name="Rectangle 1157"/>
          <p:cNvSpPr/>
          <p:nvPr/>
        </p:nvSpPr>
        <p:spPr>
          <a:xfrm>
            <a:off x="731520" y="5801867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9" name="TextBox 1158"/>
          <p:cNvSpPr txBox="1"/>
          <p:nvPr/>
        </p:nvSpPr>
        <p:spPr>
          <a:xfrm>
            <a:off x="1051560" y="5925311"/>
            <a:ext cx="102412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 dirty="0">
                <a:solidFill>
                  <a:srgbClr val="14233C"/>
                </a:solidFill>
                <a:latin typeface="Aptos"/>
              </a:rPr>
              <a:t>Slower cultures are not lazier — they measure success differently.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8" grpId="0"/>
      <p:bldP spid="1141" grpId="0"/>
      <p:bldP spid="1144" grpId="0"/>
      <p:bldP spid="1147" grpId="0"/>
      <p:bldP spid="1150" grpId="0"/>
      <p:bldP spid="1153" grpId="0"/>
      <p:bldP spid="1156" grpId="0"/>
      <p:bldP spid="115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408</Words>
  <Application>Microsoft Office PowerPoint</Application>
  <PresentationFormat>寬螢幕</PresentationFormat>
  <Paragraphs>69</Paragraphs>
  <Slides>9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Miu Sau Wai</dc:creator>
  <cp:keywords/>
  <dc:description>generated using python-pptx</dc:description>
  <cp:lastModifiedBy>Helen Miu</cp:lastModifiedBy>
  <cp:revision>3</cp:revision>
  <dcterms:created xsi:type="dcterms:W3CDTF">2013-01-27T09:14:16Z</dcterms:created>
  <dcterms:modified xsi:type="dcterms:W3CDTF">2026-10-05T01:32:48Z</dcterms:modified>
  <cp:category/>
</cp:coreProperties>
</file>